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1487" y="3128962"/>
            <a:ext cx="3629025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916832"/>
            <a:ext cx="11563350" cy="3314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91744" y="3418952"/>
            <a:ext cx="237626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791744" y="3901273"/>
            <a:ext cx="237626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791744" y="4293159"/>
            <a:ext cx="237626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791744" y="4855867"/>
            <a:ext cx="237626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805872" y="3650105"/>
            <a:ext cx="237626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805872" y="4077072"/>
            <a:ext cx="237626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8805872" y="4549344"/>
            <a:ext cx="237626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700808"/>
            <a:ext cx="11582400" cy="4267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2852936"/>
            <a:ext cx="518457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5400" y="3345307"/>
            <a:ext cx="518457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5400" y="5174106"/>
            <a:ext cx="11191800" cy="9481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419350"/>
            <a:ext cx="11506200" cy="2019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3573016"/>
            <a:ext cx="813690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4125676"/>
            <a:ext cx="813690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7320" y="1219090"/>
            <a:ext cx="11407824" cy="5628861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4221088"/>
            <a:ext cx="684076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4592877"/>
            <a:ext cx="684076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5045053"/>
            <a:ext cx="684076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11424" y="5567567"/>
            <a:ext cx="10893720" cy="12803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2026-01-15T12:20:38Z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